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8995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028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498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561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9782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654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607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514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144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852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780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545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irlines.org/dataset/annual-results-u-s-airlines-2/" TargetMode="External"/><Relationship Id="rId2" Type="http://schemas.openxmlformats.org/officeDocument/2006/relationships/hyperlink" Target="https://en.wikipedia.org/wiki/Aviation_safety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irlines.org/dataset/safety-record-of-u-s-air-carrier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D2014863-98D5-466B-AC20-2E66E2AABF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1" b="285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53EBF4-0FD4-4500-B345-27C45A2053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1" y="2286000"/>
            <a:ext cx="9238387" cy="273736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Airline Safety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44859D-55F5-42B9-9A49-3E08526DF7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5597213"/>
            <a:ext cx="9238388" cy="49878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By Ajit Kolekar</a:t>
            </a:r>
          </a:p>
        </p:txBody>
      </p:sp>
    </p:spTree>
    <p:extLst>
      <p:ext uri="{BB962C8B-B14F-4D97-AF65-F5344CB8AC3E}">
        <p14:creationId xmlns:p14="http://schemas.microsoft.com/office/powerpoint/2010/main" val="3851928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6EED8-1D96-42FC-8F41-2471882E0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Changes in airline incidents over time</a:t>
            </a:r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DE8F948F-A65F-4B52-B4CE-379A4551CC3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69508" y="2229521"/>
            <a:ext cx="6136689" cy="3304040"/>
          </a:xfrm>
        </p:spPr>
      </p:pic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ADA446AB-1129-44DB-B0C0-5905728C50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60924" y="2057400"/>
            <a:ext cx="2961568" cy="4023360"/>
          </a:xfrm>
        </p:spPr>
        <p:txBody>
          <a:bodyPr/>
          <a:lstStyle/>
          <a:p>
            <a:r>
              <a:rPr lang="en-US" dirty="0"/>
              <a:t>The airline incidents in 1984-1999 were 402</a:t>
            </a:r>
          </a:p>
          <a:p>
            <a:r>
              <a:rPr lang="en-US" dirty="0"/>
              <a:t>The airline incidents in 2000-2014 were 231</a:t>
            </a:r>
          </a:p>
          <a:p>
            <a:r>
              <a:rPr lang="en-US" dirty="0"/>
              <a:t>The number of incidents reduced significantly over 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891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6EED8-1D96-42FC-8F41-2471882E0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Changes in airline fatal accidents over time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ADA446AB-1129-44DB-B0C0-5905728C50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85212" y="2057400"/>
            <a:ext cx="2837280" cy="4023360"/>
          </a:xfrm>
        </p:spPr>
        <p:txBody>
          <a:bodyPr/>
          <a:lstStyle/>
          <a:p>
            <a:r>
              <a:rPr lang="en-US" dirty="0"/>
              <a:t>The airline fatal accidents in 1984-1999 were 122</a:t>
            </a:r>
          </a:p>
          <a:p>
            <a:r>
              <a:rPr lang="en-US" dirty="0"/>
              <a:t>The airline fatal accidents in 2000-2014 were 37</a:t>
            </a:r>
          </a:p>
          <a:p>
            <a:r>
              <a:rPr lang="en-US" dirty="0"/>
              <a:t>The number of fatal accidents reduced significantly over time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965EAC-B0F8-4AAE-897C-128339033A1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43000" y="2047300"/>
            <a:ext cx="6695983" cy="3543309"/>
          </a:xfrm>
        </p:spPr>
      </p:pic>
    </p:spTree>
    <p:extLst>
      <p:ext uri="{BB962C8B-B14F-4D97-AF65-F5344CB8AC3E}">
        <p14:creationId xmlns:p14="http://schemas.microsoft.com/office/powerpoint/2010/main" val="1863005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6EED8-1D96-42FC-8F41-2471882E0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Changes in airline fatalities over time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ADA446AB-1129-44DB-B0C0-5905728C50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54391" y="2057400"/>
            <a:ext cx="3068099" cy="4023360"/>
          </a:xfrm>
        </p:spPr>
        <p:txBody>
          <a:bodyPr/>
          <a:lstStyle/>
          <a:p>
            <a:r>
              <a:rPr lang="en-US" dirty="0"/>
              <a:t>The airline fatalities in 1984-1999 were 6,295</a:t>
            </a:r>
          </a:p>
          <a:p>
            <a:r>
              <a:rPr lang="en-US" dirty="0"/>
              <a:t>The airline fatalities in 2000-2014 were 3,109</a:t>
            </a:r>
          </a:p>
          <a:p>
            <a:r>
              <a:rPr lang="en-US" dirty="0"/>
              <a:t>The number of fatalities reduced significantly over time</a:t>
            </a:r>
          </a:p>
          <a:p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AC04DED-5428-43A7-ADF0-B4ADA028EE5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69510" y="2057400"/>
            <a:ext cx="6358631" cy="3423535"/>
          </a:xfrm>
        </p:spPr>
      </p:pic>
    </p:spTree>
    <p:extLst>
      <p:ext uri="{BB962C8B-B14F-4D97-AF65-F5344CB8AC3E}">
        <p14:creationId xmlns:p14="http://schemas.microsoft.com/office/powerpoint/2010/main" val="1444377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6EED8-1D96-42FC-8F41-2471882E0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Deaths by Transport Type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ADA446AB-1129-44DB-B0C0-5905728C50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94088" y="2057400"/>
            <a:ext cx="2828403" cy="4023360"/>
          </a:xfrm>
        </p:spPr>
        <p:txBody>
          <a:bodyPr/>
          <a:lstStyle/>
          <a:p>
            <a:r>
              <a:rPr lang="en-US" dirty="0"/>
              <a:t>In general, the average deaths per Billion kms for air travel were significantly lower than other transportation types</a:t>
            </a:r>
          </a:p>
          <a:p>
            <a:r>
              <a:rPr lang="en-US" dirty="0"/>
              <a:t>While the average deaths by car were 3.10, the same by air were only 0.05</a:t>
            </a:r>
          </a:p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3DCD13E-0D8D-430F-A9D8-8679CD32DFE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92078" y="2122987"/>
            <a:ext cx="7051088" cy="3796360"/>
          </a:xfrm>
        </p:spPr>
      </p:pic>
    </p:spTree>
    <p:extLst>
      <p:ext uri="{BB962C8B-B14F-4D97-AF65-F5344CB8AC3E}">
        <p14:creationId xmlns:p14="http://schemas.microsoft.com/office/powerpoint/2010/main" val="3881530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6EED8-1D96-42FC-8F41-2471882E0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U.S. Airline Departures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ADA446AB-1129-44DB-B0C0-5905728C50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47356" y="2057400"/>
            <a:ext cx="2775136" cy="4023360"/>
          </a:xfrm>
        </p:spPr>
        <p:txBody>
          <a:bodyPr/>
          <a:lstStyle/>
          <a:p>
            <a:r>
              <a:rPr lang="en-US" dirty="0"/>
              <a:t>The number of airline departures increased marginally through years 2000 and 2019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C2B937C-69FA-4473-B191-B651C67A1CA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43000" y="2122993"/>
            <a:ext cx="6509551" cy="3504792"/>
          </a:xfrm>
        </p:spPr>
      </p:pic>
    </p:spTree>
    <p:extLst>
      <p:ext uri="{BB962C8B-B14F-4D97-AF65-F5344CB8AC3E}">
        <p14:creationId xmlns:p14="http://schemas.microsoft.com/office/powerpoint/2010/main" val="2865875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6EED8-1D96-42FC-8F41-2471882E0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U.S. Airline Deaths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ADA446AB-1129-44DB-B0C0-5905728C50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47355" y="2057400"/>
            <a:ext cx="2828279" cy="4023360"/>
          </a:xfrm>
        </p:spPr>
        <p:txBody>
          <a:bodyPr/>
          <a:lstStyle/>
          <a:p>
            <a:r>
              <a:rPr lang="en-US" dirty="0"/>
              <a:t>The number of airline deaths significantly reduced through years 2000 and 2019, and have been very low since year 2010</a:t>
            </a:r>
          </a:p>
          <a:p>
            <a:r>
              <a:rPr lang="en-US" dirty="0"/>
              <a:t>The outlier in year 2001 was due to terrorist attack </a:t>
            </a:r>
          </a:p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94F1628-F9C1-4976-8B83-AD7D6DE2FFC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16366" y="2096357"/>
            <a:ext cx="6571695" cy="3538251"/>
          </a:xfrm>
        </p:spPr>
      </p:pic>
    </p:spTree>
    <p:extLst>
      <p:ext uri="{BB962C8B-B14F-4D97-AF65-F5344CB8AC3E}">
        <p14:creationId xmlns:p14="http://schemas.microsoft.com/office/powerpoint/2010/main" val="1801845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6EED8-1D96-42FC-8F41-2471882E0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Summary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86CF6B6-3887-41DC-A8D6-BB7B1E135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airline incidents, fatal accidents, and fatalities have significantly reduced in the recent years</a:t>
            </a:r>
          </a:p>
          <a:p>
            <a:r>
              <a:rPr lang="en-US" dirty="0"/>
              <a:t>The average deaths by air have been the lowest compared to other transport types, such as Car, Water, Van, Rail, and Bus</a:t>
            </a:r>
          </a:p>
          <a:p>
            <a:r>
              <a:rPr lang="en-US" dirty="0"/>
              <a:t>While the number of departures in U.S. have marginally increased between years 2000 and 2019, the number of fatalities have significantly reduced close to zero</a:t>
            </a:r>
          </a:p>
          <a:p>
            <a:r>
              <a:rPr lang="en-US" dirty="0"/>
              <a:t>This analysis concludes that airline travel is the safest mode of traveling</a:t>
            </a:r>
          </a:p>
        </p:txBody>
      </p:sp>
    </p:spTree>
    <p:extLst>
      <p:ext uri="{BB962C8B-B14F-4D97-AF65-F5344CB8AC3E}">
        <p14:creationId xmlns:p14="http://schemas.microsoft.com/office/powerpoint/2010/main" val="915092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6EED8-1D96-42FC-8F41-2471882E0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References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86CF6B6-3887-41DC-A8D6-BB7B1E135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Wikimedia Foundation. (2021, September 17). </a:t>
            </a:r>
            <a:r>
              <a:rPr lang="en-US" i="1" dirty="0">
                <a:effectLst/>
              </a:rPr>
              <a:t>Aviation safety</a:t>
            </a:r>
            <a:r>
              <a:rPr lang="en-US" dirty="0">
                <a:effectLst/>
              </a:rPr>
              <a:t>. Wikipedia. </a:t>
            </a:r>
            <a:r>
              <a:rPr lang="en-US" dirty="0">
                <a:effectLst/>
                <a:hlinkClick r:id="rId2"/>
              </a:rPr>
              <a:t>https://en.wikipedia.org/wiki/Aviation_safety</a:t>
            </a:r>
            <a:endParaRPr lang="en-US" dirty="0">
              <a:effectLst/>
            </a:endParaRPr>
          </a:p>
          <a:p>
            <a:r>
              <a:rPr lang="en-US" dirty="0">
                <a:effectLst/>
              </a:rPr>
              <a:t>G, E. (n.d.). </a:t>
            </a:r>
            <a:r>
              <a:rPr lang="en-US" i="1" dirty="0">
                <a:effectLst/>
              </a:rPr>
              <a:t>U.S. airline traffic and capacity</a:t>
            </a:r>
            <a:r>
              <a:rPr lang="en-US" dirty="0">
                <a:effectLst/>
              </a:rPr>
              <a:t>. Airlines For America. </a:t>
            </a:r>
            <a:r>
              <a:rPr lang="en-US" dirty="0">
                <a:effectLst/>
                <a:hlinkClick r:id="rId3"/>
              </a:rPr>
              <a:t>https://www.airlines.org/dataset/annual-results-u-s-airlines-2/</a:t>
            </a:r>
            <a:endParaRPr lang="en-US" dirty="0">
              <a:effectLst/>
            </a:endParaRPr>
          </a:p>
          <a:p>
            <a:r>
              <a:rPr lang="en-US" dirty="0">
                <a:effectLst/>
              </a:rPr>
              <a:t>G, E. (n.d.). </a:t>
            </a:r>
            <a:r>
              <a:rPr lang="en-US" i="1" dirty="0">
                <a:effectLst/>
              </a:rPr>
              <a:t>Safety record of U.S. air carriers</a:t>
            </a:r>
            <a:r>
              <a:rPr lang="en-US" dirty="0">
                <a:effectLst/>
              </a:rPr>
              <a:t>. Airlines For America. </a:t>
            </a:r>
            <a:r>
              <a:rPr lang="en-US" dirty="0">
                <a:effectLst/>
                <a:hlinkClick r:id="rId4"/>
              </a:rPr>
              <a:t>https://www.airlines.org/dataset/safety-record-of-u-s-air-carriers/</a:t>
            </a:r>
            <a:endParaRPr lang="en-US" dirty="0">
              <a:effectLst/>
            </a:endParaRPr>
          </a:p>
          <a:p>
            <a:pPr marL="45720" indent="0">
              <a:buNone/>
            </a:pPr>
            <a:endParaRPr lang="en-US" dirty="0">
              <a:effectLst/>
            </a:endParaRPr>
          </a:p>
          <a:p>
            <a:endParaRPr lang="en-US" dirty="0">
              <a:effectLst/>
            </a:endParaRPr>
          </a:p>
          <a:p>
            <a:endParaRPr lang="en-US" dirty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636961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113</TotalTime>
  <Words>369</Words>
  <Application>Microsoft Office PowerPoint</Application>
  <PresentationFormat>Widescreen</PresentationFormat>
  <Paragraphs>33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Corbel</vt:lpstr>
      <vt:lpstr>Basis</vt:lpstr>
      <vt:lpstr>Airline Safety</vt:lpstr>
      <vt:lpstr>Changes in airline incidents over time</vt:lpstr>
      <vt:lpstr>Changes in airline fatal accidents over time</vt:lpstr>
      <vt:lpstr>Changes in airline fatalities over time</vt:lpstr>
      <vt:lpstr>Deaths by Transport Type</vt:lpstr>
      <vt:lpstr>U.S. Airline Departures</vt:lpstr>
      <vt:lpstr>U.S. Airline Deaths</vt:lpstr>
      <vt:lpstr>Summary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DSC 640 – Milestone 2 Airline Safety</dc:title>
  <dc:creator>Ajit Kolekar</dc:creator>
  <cp:lastModifiedBy>Ajit Kolekar</cp:lastModifiedBy>
  <cp:revision>4</cp:revision>
  <dcterms:created xsi:type="dcterms:W3CDTF">2021-10-10T21:44:39Z</dcterms:created>
  <dcterms:modified xsi:type="dcterms:W3CDTF">2022-02-08T05:40:20Z</dcterms:modified>
</cp:coreProperties>
</file>

<file path=docProps/thumbnail.jpeg>
</file>